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5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0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63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52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06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9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07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86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87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22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93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50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83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5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1A151-2A00-4973-B604-57004235AA11}" type="datetimeFigureOut">
              <a:rPr lang="ru-RU" smtClean="0"/>
              <a:t>18.04.2017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4BBD-6E14-4D23-B4CE-80A75F3DB8C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58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Мои документы\!!!!!!!!Документы Эдельвейс\Презентация директора\Первая страниц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7" b="415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Режим дня:</a:t>
            </a:r>
            <a:endParaRPr lang="ru-RU" sz="4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8.00 –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встреча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детей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8.45 –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зарядка, подготовка к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урокам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9.00 –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учебный процесс по режиму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школы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13.30 </a:t>
            </a: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–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обед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14.00 –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прогулка на свежем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воздухе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15.00 –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занятия в Центре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искусств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«Эдельвейс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»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17.00 </a:t>
            </a: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–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полдник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17.30 –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свободное время в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игровой </a:t>
            </a:r>
            <a:r>
              <a:rPr lang="ru-RU" sz="24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комнате </a:t>
            </a:r>
            <a:r>
              <a:rPr lang="ru-RU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отдыха</a:t>
            </a:r>
            <a:endParaRPr lang="ru-RU" sz="24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88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Учебный </a:t>
            </a:r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процесс в школе и занятия в Центре искусств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 </a:t>
            </a:r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полностью интегрированы и взаимно дополняют друг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друга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5" y="2395473"/>
            <a:ext cx="4834228" cy="3219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8999"/>
            <a:ext cx="4560508" cy="34203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53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14203"/>
          </a:xfrm>
        </p:spPr>
        <p:txBody>
          <a:bodyPr>
            <a:noAutofit/>
          </a:bodyPr>
          <a:lstStyle/>
          <a:p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</a:rPr>
              <a:t>Э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</a:rPr>
              <a:t>кскурсии </a:t>
            </a: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</a:rPr>
              <a:t>в музеи, на выставки, посещение театров в течение всего учебного года</a:t>
            </a:r>
            <a:endParaRPr lang="ru-RU" sz="4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6" y="2025379"/>
            <a:ext cx="3335374" cy="26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80" y="4693680"/>
            <a:ext cx="3682907" cy="211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30" y="2025380"/>
            <a:ext cx="4014256" cy="26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55" y="4693679"/>
            <a:ext cx="3768352" cy="211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3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семья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" y="1052736"/>
            <a:ext cx="9088106" cy="4771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9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712968" cy="19442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Calibri"/>
              </a:rPr>
              <a:t>МЫ ПРИГЛАШАЕМ ВАШИХ ТАЛАНТЛИВЫХ ДЕТЕЙ В НАШ КЛАСС!!!</a:t>
            </a: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7" name="Picture 3" descr="F:\Диск внешний\Мои документы\!!!!!!!!Документы Эдельвейс\Логотипы\Лого Эдельвейс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337" y="2924944"/>
            <a:ext cx="6043294" cy="342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9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96944" cy="3384376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ЦИ «Эдельвейс» на базе школы 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№596 </a:t>
            </a:r>
            <a:b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2017-2018 </a:t>
            </a:r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учебном году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открывает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36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класс 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художественно-эстетической направленности </a:t>
            </a:r>
            <a:endParaRPr lang="ru-RU" sz="36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7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0" y="1953578"/>
            <a:ext cx="4139952" cy="275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67" y="1953578"/>
            <a:ext cx="4135625" cy="2770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80112" y="4716842"/>
            <a:ext cx="3171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Специальные дисциплины по направлениям: Хореография, Театр, Вокал, Музыка, Спорт</a:t>
            </a:r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24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70" y="13601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Школа </a:t>
            </a: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полного 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дня</a:t>
            </a: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175228">
            <a:off x="1449891" y="1178492"/>
            <a:ext cx="1240169" cy="548463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 rot="1736801">
            <a:off x="6439682" y="1076828"/>
            <a:ext cx="1182997" cy="55573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люс 12"/>
          <p:cNvSpPr/>
          <p:nvPr/>
        </p:nvSpPr>
        <p:spPr>
          <a:xfrm>
            <a:off x="4148942" y="2924944"/>
            <a:ext cx="868423" cy="864096"/>
          </a:xfrm>
          <a:prstGeom prst="mathPlus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72535" y="4953262"/>
            <a:ext cx="3171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Образовательная программа</a:t>
            </a:r>
          </a:p>
          <a:p>
            <a:pPr algn="ctr"/>
            <a:r>
              <a:rPr lang="ru-RU" sz="24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«Начальная школа XXI века»</a:t>
            </a:r>
          </a:p>
        </p:txBody>
      </p:sp>
    </p:spTree>
    <p:extLst>
      <p:ext uri="{BB962C8B-B14F-4D97-AF65-F5344CB8AC3E}">
        <p14:creationId xmlns:p14="http://schemas.microsoft.com/office/powerpoint/2010/main" val="20505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Д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остойное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образование -</a:t>
            </a:r>
            <a:b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успешный ребенок</a:t>
            </a: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68640"/>
            <a:ext cx="6912768" cy="4603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21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Количество учеников в 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классе</a:t>
            </a:r>
            <a:b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 </a:t>
            </a: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более 25</a:t>
            </a:r>
            <a:endParaRPr lang="ru-RU" sz="4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2924944"/>
            <a:ext cx="4464496" cy="3600399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394186" cy="468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46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7937"/>
            <a:ext cx="8229600" cy="111680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Оборудованный кабинет</a:t>
            </a:r>
            <a:endParaRPr lang="ru-RU" sz="4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5196" y="1772816"/>
            <a:ext cx="331236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интерактивная доска</a:t>
            </a:r>
          </a:p>
          <a:p>
            <a:pPr marL="3657600" lvl="8" indent="0" algn="ctr">
              <a:buNone/>
            </a:pPr>
            <a:endParaRPr lang="ru-RU" sz="32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AutoShape 6" descr="https://mail.yandex.ru/message_part/c9f873698a23700a9c1b98d5558151f9.jpg?_uid=160953494&amp;name=c9f873698a23700a9c1b98d5558151f9.jpg&amp;hid=1.2&amp;ids=161848111608633009&amp;no_disposition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02" y="3140968"/>
            <a:ext cx="4752526" cy="356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4990818"/>
            <a:ext cx="343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модульные парты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7" y="908720"/>
            <a:ext cx="4900224" cy="3263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2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18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Игровая комната отдыха </a:t>
            </a:r>
            <a:endParaRPr lang="ru-RU" sz="4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44768" cy="5457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60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Отдельный оборудованный зал в школьной столовой</a:t>
            </a:r>
            <a:r>
              <a:rPr lang="ru-RU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"/>
                <a:cs typeface="Times New Roman"/>
              </a:rPr>
              <a:t> </a:t>
            </a:r>
            <a:endParaRPr lang="ru-RU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7864"/>
            <a:ext cx="7770794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80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354"/>
          </a:xfrm>
        </p:spPr>
        <p:txBody>
          <a:bodyPr>
            <a:no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Вход </a:t>
            </a: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через 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Центр Искусств  </a:t>
            </a: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«Эдельвейс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» </a:t>
            </a:r>
            <a:b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Раздевалка </a:t>
            </a: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с индивидуальными</a:t>
            </a:r>
            <a:r>
              <a:rPr lang="ru-RU" sz="4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шкафчиками</a:t>
            </a:r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/>
            </a:r>
            <a:b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</a:br>
            <a:endParaRPr lang="ru-RU" sz="40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832" y="2854416"/>
            <a:ext cx="5976664" cy="3974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0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153</Words>
  <Application>Microsoft Office PowerPoint</Application>
  <PresentationFormat>Экран (4:3)</PresentationFormat>
  <Paragraphs>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ЦИ «Эдельвейс» на базе школы  №596  в 2017-2018 учебном году  открывает 1 класс  художественно-эстетической направленности </vt:lpstr>
      <vt:lpstr>Школа полного дня</vt:lpstr>
      <vt:lpstr>Достойное образование -  успешный ребенок</vt:lpstr>
      <vt:lpstr>Количество учеников в классе не более 25</vt:lpstr>
      <vt:lpstr>Оборудованный кабинет</vt:lpstr>
      <vt:lpstr>Игровая комната отдыха </vt:lpstr>
      <vt:lpstr>Отдельный оборудованный зал в школьной столовой </vt:lpstr>
      <vt:lpstr>Вход через Центр Искусств  «Эдельвейс»  Раздевалка с индивидуальными шкафчиками </vt:lpstr>
      <vt:lpstr>Режим дня:</vt:lpstr>
      <vt:lpstr>Учебный процесс в школе и занятия в Центре искусств полностью интегрированы и взаимно дополняют друг друга</vt:lpstr>
      <vt:lpstr>Экскурсии в музеи, на выставки, посещение театров в течение всего учебного года</vt:lpstr>
      <vt:lpstr>Презентация PowerPoint</vt:lpstr>
      <vt:lpstr>МЫ ПРИГЛАШАЕМ ВАШИХ ТАЛАНТЛИВЫХ ДЕТЕЙ В НАШ КЛАСС!!!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 «Эдельвейс» на базе школы  № 596  в 2017-18 учебном году  открывает 1 класс  художественно-эстетической направленности</dc:title>
  <dc:creator>Admin</dc:creator>
  <cp:lastModifiedBy>Сергей</cp:lastModifiedBy>
  <cp:revision>44</cp:revision>
  <dcterms:created xsi:type="dcterms:W3CDTF">2017-04-16T18:04:47Z</dcterms:created>
  <dcterms:modified xsi:type="dcterms:W3CDTF">2017-04-18T11:10:48Z</dcterms:modified>
</cp:coreProperties>
</file>